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0" r:id="rId1"/>
  </p:sldMasterIdLst>
  <p:notesMasterIdLst>
    <p:notesMasterId r:id="rId5"/>
  </p:notesMasterIdLst>
  <p:handoutMasterIdLst>
    <p:handoutMasterId r:id="rId6"/>
  </p:handoutMasterIdLst>
  <p:sldIdLst>
    <p:sldId id="361" r:id="rId2"/>
    <p:sldId id="363" r:id="rId3"/>
    <p:sldId id="362" r:id="rId4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" userId="2fa2e6a2-f128-435c-9b26-28c761d8cb6e" providerId="ADAL" clId="{12A2362B-2277-4B22-AD4A-B47F348E9600}"/>
    <pc:docChg chg="undo custSel modSld">
      <pc:chgData name="Andreas" userId="2fa2e6a2-f128-435c-9b26-28c761d8cb6e" providerId="ADAL" clId="{12A2362B-2277-4B22-AD4A-B47F348E9600}" dt="2022-01-29T21:52:10.814" v="12" actId="6549"/>
      <pc:docMkLst>
        <pc:docMk/>
      </pc:docMkLst>
      <pc:sldChg chg="modSp mod">
        <pc:chgData name="Andreas" userId="2fa2e6a2-f128-435c-9b26-28c761d8cb6e" providerId="ADAL" clId="{12A2362B-2277-4B22-AD4A-B47F348E9600}" dt="2022-01-29T21:52:10.814" v="12" actId="6549"/>
        <pc:sldMkLst>
          <pc:docMk/>
          <pc:sldMk cId="0" sldId="361"/>
        </pc:sldMkLst>
        <pc:spChg chg="mod">
          <ac:chgData name="Andreas" userId="2fa2e6a2-f128-435c-9b26-28c761d8cb6e" providerId="ADAL" clId="{12A2362B-2277-4B22-AD4A-B47F348E9600}" dt="2022-01-29T21:52:10.814" v="12" actId="6549"/>
          <ac:spMkLst>
            <pc:docMk/>
            <pc:sldMk cId="0" sldId="361"/>
            <ac:spMk id="15363" creationId="{43AF4938-D212-46B9-9AF5-9B290CDA20B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6F6055A1-15B5-4C3C-B36C-80414C825E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8000E69-A790-4F2D-B0B7-2D4EE905DA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E9683DCF-62CA-438C-8D8B-400FE31D89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6565" name="Rectangle 5">
            <a:extLst>
              <a:ext uri="{FF2B5EF4-FFF2-40B4-BE49-F238E27FC236}">
                <a16:creationId xmlns:a16="http://schemas.microsoft.com/office/drawing/2014/main" id="{303E8DB8-8379-43A7-A550-82DCC9E1620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883602B-2B8E-47E5-94E0-9C62850DC292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E1CA98A6-3DFF-412D-A7EB-856E98859B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D3F15F1-AFD0-4050-8231-A952459FDF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2CAC5B7-99D5-41D7-9701-AA41B9D71919}" type="datetimeFigureOut">
              <a:rPr lang="nl-NL" altLang="en-US"/>
              <a:pPr>
                <a:defRPr/>
              </a:pPr>
              <a:t>29-1-2022</a:t>
            </a:fld>
            <a:endParaRPr lang="nl-NL" altLang="en-US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5DD62D42-A29E-4FD1-A96A-DADCA6A9A6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E0610043-5798-4354-B782-80C26D474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829B693-D5EB-429E-97F9-654332867B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31F94D0-23CA-492C-857B-C1A0BA218D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7EAA34-D89D-4274-A39B-E11733843F85}" type="slidenum">
              <a:rPr lang="nl-NL" altLang="en-US"/>
              <a:pPr/>
              <a:t>‹nr.›</a:t>
            </a:fld>
            <a:endParaRPr lang="nl-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>
            <a:extLst>
              <a:ext uri="{FF2B5EF4-FFF2-40B4-BE49-F238E27FC236}">
                <a16:creationId xmlns:a16="http://schemas.microsoft.com/office/drawing/2014/main" id="{49C30026-8A5B-47DB-BDE7-77FAE5559359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5BFC357-7E60-47FF-BEF0-97F8574A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ABA1A7-F772-4BE2-BCE6-8E8990B5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7783C3-E299-414B-9FF6-1D373B771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7933D-C421-43EB-AF32-3959410F326B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49391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CC619-1206-4E8D-AC89-B34ACC394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E37BB-DE59-4504-81FA-851F40B00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86B52-F176-475E-A676-0EC589350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1909D-1488-4839-A162-E3D750A02949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7857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E55497-0043-44DE-9615-B76830DF5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19160-B77A-45D8-9C53-EEBD80CE5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55C1D-D39F-4B4F-B103-8D0BC1F14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51BF69-53B1-4B11-9BCA-84E982463DF8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337454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CF70-B8ED-46D8-9676-609F7E362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B8C93-E484-4B96-ADCC-BB5F73D3C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58BB9-AE47-4E85-AA7B-343183F99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4F0012-C55A-4D28-8216-322057424098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8033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>
            <a:extLst>
              <a:ext uri="{FF2B5EF4-FFF2-40B4-BE49-F238E27FC236}">
                <a16:creationId xmlns:a16="http://schemas.microsoft.com/office/drawing/2014/main" id="{3F2DB1FA-3DDE-4D3D-A857-1BDEA0164FC8}"/>
              </a:ext>
            </a:extLst>
          </p:cNvPr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F013CB-2772-4927-A4C5-07DED5EE5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73D701B-1228-4C44-9886-73F66801A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F79BB2-B518-4AFD-957C-26A27D7A9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91CF0-D48E-492A-9B6A-AF67EE6DC93E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4024570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E42371-8AE4-470F-BC68-1FF713A31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3DA04C0-15C5-4206-8D4C-6087FE8E8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0E5775-FC17-484F-BD68-D322D7E08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58098-C018-4556-979C-8B5DE885F3D0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6119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E2AE9F58-6D59-4EA2-86EF-550F8FE838A5}"/>
              </a:ext>
            </a:extLst>
          </p:cNvPr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DB5F175C-F171-4816-A702-47BD2CFA5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D993092F-F07B-44B3-99E9-ED775C21F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78725D13-E515-4777-B89E-26E3DD9A6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FA049-AA86-4A9E-A275-91A42B4DE3A5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64075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D7C6ABD-6766-4803-8183-FC156D89E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E3AE491D-88DE-4053-AFF3-4477EB145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5216B51-BEEC-40C8-B35E-1FADF66E1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96F8A-08A0-403A-8FB6-5DBE099A9D7D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905040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F39CD04-6D5C-47A0-BF4D-1382788C2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C718E5A-505E-4335-873D-5A3E03174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6254FC0-67A0-4D40-A60B-621B738D5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09092-6B13-4540-B3B9-068029280D8B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167150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0F45120A-1883-424D-907C-9021E828BC64}"/>
              </a:ext>
            </a:extLst>
          </p:cNvPr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E73E222-931E-4CB3-8BE2-EECD4CDF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2B02630-1731-40D0-858C-5839668AF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C8302C0-092A-4CC7-9970-7F765B72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B1E84-CFF5-491F-91AD-822E5FFF4BBC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1322674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FC3B91-3DF9-49BF-B0DA-74B32AB6B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2847EB-BC7E-4A73-9FB9-6BB6A4BC6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6670BE5-8B4B-44E7-8423-74F360E5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6D393-15E4-43E2-AE37-4565B242AAD6}" type="slidenum">
              <a:rPr lang="nl-NL" altLang="en-US"/>
              <a:pPr/>
              <a:t>‹nr.›</a:t>
            </a:fld>
            <a:endParaRPr lang="nl-NL" altLang="en-US"/>
          </a:p>
        </p:txBody>
      </p:sp>
    </p:spTree>
    <p:extLst>
      <p:ext uri="{BB962C8B-B14F-4D97-AF65-F5344CB8AC3E}">
        <p14:creationId xmlns:p14="http://schemas.microsoft.com/office/powerpoint/2010/main" val="280958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E9116C2-ACDA-4040-BB5C-D9AB1BB38799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987930-EFAE-4425-B30F-561FF1992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F2296C87-4594-4F71-A008-BB83467662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849F95-1905-4FBD-A13C-27F1C102CA4A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A7D18-DBE2-4EBA-AD72-16A81DAFB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52535-BF22-44BC-A3EA-DDC13BF3D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01107-60ED-46DE-BE28-75C6A0478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3CFC29FB-01AE-4DE6-99E9-68AE3770306B}" type="slidenum">
              <a:rPr lang="nl-NL" altLang="en-US"/>
              <a:pPr/>
              <a:t>‹nr.›</a:t>
            </a:fld>
            <a:endParaRPr lang="nl-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8" r:id="rId1"/>
    <p:sldLayoutId id="2147484551" r:id="rId2"/>
    <p:sldLayoutId id="2147484559" r:id="rId3"/>
    <p:sldLayoutId id="2147484552" r:id="rId4"/>
    <p:sldLayoutId id="2147484560" r:id="rId5"/>
    <p:sldLayoutId id="2147484553" r:id="rId6"/>
    <p:sldLayoutId id="2147484554" r:id="rId7"/>
    <p:sldLayoutId id="2147484561" r:id="rId8"/>
    <p:sldLayoutId id="2147484555" r:id="rId9"/>
    <p:sldLayoutId id="2147484556" r:id="rId10"/>
    <p:sldLayoutId id="21474845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4994CC5-FFCD-4A43-A642-86540B47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42925"/>
          </a:xfrm>
          <a:prstGeom prst="rect">
            <a:avLst/>
          </a:prstGeom>
        </p:spPr>
      </p:pic>
      <p:sp>
        <p:nvSpPr>
          <p:cNvPr id="15363" name="Title 2">
            <a:extLst>
              <a:ext uri="{FF2B5EF4-FFF2-40B4-BE49-F238E27FC236}">
                <a16:creationId xmlns:a16="http://schemas.microsoft.com/office/drawing/2014/main" id="{43AF4938-D212-46B9-9AF5-9B290CDA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628800"/>
            <a:ext cx="8136904" cy="13681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2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Welke ideeën en verbeterpunten hebben leerlingen ten aanzien van het onderwijs Duits op ‘t Rijks?</a:t>
            </a:r>
            <a:endParaRPr lang="nl-NL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4994CC5-FFCD-4A43-A642-86540B47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42925"/>
          </a:xfrm>
          <a:prstGeom prst="rect">
            <a:avLst/>
          </a:prstGeom>
        </p:spPr>
      </p:pic>
      <p:sp>
        <p:nvSpPr>
          <p:cNvPr id="15363" name="Title 2">
            <a:extLst>
              <a:ext uri="{FF2B5EF4-FFF2-40B4-BE49-F238E27FC236}">
                <a16:creationId xmlns:a16="http://schemas.microsoft.com/office/drawing/2014/main" id="{43AF4938-D212-46B9-9AF5-9B290CDA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745232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2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Het onderzoek</a:t>
            </a:r>
            <a:endParaRPr lang="nl-NL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4017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14994CC5-FFCD-4A43-A642-86540B471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2656"/>
            <a:ext cx="9144000" cy="542925"/>
          </a:xfrm>
          <a:prstGeom prst="rect">
            <a:avLst/>
          </a:prstGeom>
        </p:spPr>
      </p:pic>
      <p:sp>
        <p:nvSpPr>
          <p:cNvPr id="15363" name="Title 2">
            <a:extLst>
              <a:ext uri="{FF2B5EF4-FFF2-40B4-BE49-F238E27FC236}">
                <a16:creationId xmlns:a16="http://schemas.microsoft.com/office/drawing/2014/main" id="{43AF4938-D212-46B9-9AF5-9B290CDA2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7704" y="116632"/>
            <a:ext cx="745232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2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De conclusie</a:t>
            </a:r>
            <a:endParaRPr lang="nl-NL" sz="3200" b="1" dirty="0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6235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2688</TotalTime>
  <Words>21</Words>
  <Application>Microsoft Office PowerPoint</Application>
  <PresentationFormat>Diavoorstelling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Tahoma</vt:lpstr>
      <vt:lpstr>Clarity</vt:lpstr>
      <vt:lpstr>Welke ideeën en verbeterpunten hebben leerlingen ten aanzien van het onderwijs Duits op ‘t Rijks?</vt:lpstr>
      <vt:lpstr>Het onderzoek</vt:lpstr>
      <vt:lpstr>De conclusie</vt:lpstr>
    </vt:vector>
  </TitlesOfParts>
  <Company>Woonbootcrew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Sprachorientierte Kommunikationsprojekte:  Das Deutschlandbild im niederländischen Deutschunterricht</dc:title>
  <dc:creator>JanWillem &amp; Kerstin</dc:creator>
  <cp:lastModifiedBy>Andreas Maurer</cp:lastModifiedBy>
  <cp:revision>183</cp:revision>
  <cp:lastPrinted>2014-03-05T16:08:59Z</cp:lastPrinted>
  <dcterms:created xsi:type="dcterms:W3CDTF">2010-05-24T13:09:32Z</dcterms:created>
  <dcterms:modified xsi:type="dcterms:W3CDTF">2022-01-29T21:52:25Z</dcterms:modified>
</cp:coreProperties>
</file>